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E9C7B-BFC3-4128-A6D6-B210278247B9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BA6FC1-B044-4C36-90EF-C92C702E0D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062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altLang="zh-CN" smtClean="0"/>
              <a:t>Образец подзаголовка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655D92-9F9A-48FF-8D4E-DB0C2620CBB0}" type="datetime1">
              <a:rPr lang="ru-RU" smtClean="0"/>
              <a:pPr/>
              <a:t>01.12.2016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805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BB21C8-B14A-4361-9939-8A29D458F122}" type="datetime1">
              <a:rPr lang="ru-RU" smtClean="0"/>
              <a:pPr/>
              <a:t>01.12.2016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409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AC0D06-E5D0-40E0-B06F-349BCAA5F8AD}" type="datetime1">
              <a:rPr lang="ru-RU" smtClean="0"/>
              <a:pPr/>
              <a:t>01.12.2016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809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8EDB25-810A-49C7-8985-DF0F713BA358}" type="datetime1">
              <a:rPr lang="ru-RU" smtClean="0"/>
              <a:pPr/>
              <a:t>01.12.2016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733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4AC3DE-6001-4C80-8174-7342CAFBCD79}" type="datetime1">
              <a:rPr lang="ru-RU" smtClean="0"/>
              <a:pPr/>
              <a:t>01.12.2016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310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BC6FCE-9644-457E-AFB7-71E3A3332DBF}" type="datetime1">
              <a:rPr lang="ru-RU" smtClean="0"/>
              <a:pPr/>
              <a:t>01.12.2016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557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DAF34D-0ACD-4816-8B09-0F44682366F8}" type="datetime1">
              <a:rPr lang="ru-RU" smtClean="0"/>
              <a:pPr/>
              <a:t>01.12.2016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120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1BA4E0-51BB-43AC-9113-40A8E6DF4A7A}" type="datetime1">
              <a:rPr lang="ru-RU" smtClean="0"/>
              <a:pPr/>
              <a:t>01.12.2016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900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B2A7FC-C702-4844-9746-3B0BC329952C}" type="datetime1">
              <a:rPr lang="ru-RU" smtClean="0"/>
              <a:pPr/>
              <a:t>01.12.2016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0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C4F5D9-A5F2-48D4-B942-C1787E6C0DEB}" type="datetime1">
              <a:rPr lang="ru-RU" smtClean="0"/>
              <a:pPr/>
              <a:t>01.12.2016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286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zh-CN" noProof="0" smtClean="0"/>
              <a:t>Вставка рисунка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C56FFE-F9BC-4318-831A-91051CED0CFD}" type="datetime1">
              <a:rPr lang="ru-RU" smtClean="0"/>
              <a:pPr/>
              <a:t>01.12.2016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185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0BC7E62-0732-4AAD-A31A-AE6EAEB3573D}" type="datetime1">
              <a:rPr lang="ru-RU" smtClean="0"/>
              <a:pPr/>
              <a:t>01.12.2016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Моя мама лучше  всех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48027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sz="1800" dirty="0" smtClean="0"/>
              <a:t>                        Выполнил: Халилов Дамир, ученик  5 класса     </a:t>
            </a:r>
          </a:p>
          <a:p>
            <a:r>
              <a:rPr lang="ru-RU" sz="1800" dirty="0" smtClean="0"/>
              <a:t>                                     МБОУ «Сосновская СОШ»</a:t>
            </a:r>
          </a:p>
          <a:p>
            <a:endParaRPr lang="ru-RU" sz="1800" dirty="0" smtClean="0"/>
          </a:p>
          <a:p>
            <a:r>
              <a:rPr lang="ru-RU" sz="1800" dirty="0" smtClean="0"/>
              <a:t>                           Руководитель:   </a:t>
            </a:r>
            <a:r>
              <a:rPr lang="ru-RU" sz="1800" dirty="0" err="1"/>
              <a:t>Ш</a:t>
            </a:r>
            <a:r>
              <a:rPr lang="ru-RU" sz="1800" dirty="0" err="1" smtClean="0"/>
              <a:t>ремзер</a:t>
            </a:r>
            <a:r>
              <a:rPr lang="ru-RU" sz="1800" dirty="0" smtClean="0"/>
              <a:t> Елена Михайловна, </a:t>
            </a:r>
          </a:p>
          <a:p>
            <a:r>
              <a:rPr lang="ru-RU" sz="1800" dirty="0" smtClean="0"/>
              <a:t>                учитель русского языка  и литературы</a:t>
            </a:r>
          </a:p>
          <a:p>
            <a:r>
              <a:rPr lang="ru-RU" sz="1800" dirty="0" smtClean="0"/>
              <a:t>МБОУ «Сосновская СОШ» </a:t>
            </a:r>
          </a:p>
          <a:p>
            <a:r>
              <a:rPr lang="ru-RU" sz="1800" dirty="0"/>
              <a:t> </a:t>
            </a:r>
            <a:r>
              <a:rPr lang="ru-RU" sz="1800" dirty="0" smtClean="0"/>
              <a:t>          Азовского ННР Омской  области</a:t>
            </a:r>
          </a:p>
          <a:p>
            <a:endParaRPr lang="ru-RU" sz="1800" dirty="0"/>
          </a:p>
          <a:p>
            <a:endParaRPr lang="ru-RU" sz="1800" dirty="0" smtClean="0"/>
          </a:p>
          <a:p>
            <a:r>
              <a:rPr lang="ru-RU" sz="1800" dirty="0" smtClean="0"/>
              <a:t>с. Сосновка </a:t>
            </a:r>
          </a:p>
          <a:p>
            <a:r>
              <a:rPr lang="ru-RU" sz="1800" dirty="0" smtClean="0"/>
              <a:t>2016г.</a:t>
            </a:r>
          </a:p>
          <a:p>
            <a:endParaRPr lang="ru-RU" sz="1800" dirty="0"/>
          </a:p>
          <a:p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183880" cy="418795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Когда есть мама, жизнь прекрасна, </a:t>
            </a:r>
          </a:p>
          <a:p>
            <a:pPr>
              <a:buNone/>
            </a:pPr>
            <a:r>
              <a:rPr lang="ru-RU" dirty="0" smtClean="0"/>
              <a:t>  Она ведь ангел   на земле.</a:t>
            </a:r>
          </a:p>
          <a:p>
            <a:pPr>
              <a:buNone/>
            </a:pPr>
            <a:r>
              <a:rPr lang="ru-RU" dirty="0" smtClean="0"/>
              <a:t>  Она ,как лучик солнца ясный,</a:t>
            </a:r>
          </a:p>
          <a:p>
            <a:pPr>
              <a:buNone/>
            </a:pPr>
            <a:r>
              <a:rPr lang="ru-RU" dirty="0" smtClean="0"/>
              <a:t>  Она, как звёзды в небе все. </a:t>
            </a:r>
          </a:p>
          <a:p>
            <a:pPr>
              <a:buNone/>
            </a:pPr>
            <a:r>
              <a:rPr lang="ru-RU" dirty="0" smtClean="0"/>
              <a:t>  Друзья, вы мам цените,</a:t>
            </a:r>
          </a:p>
          <a:p>
            <a:pPr>
              <a:buNone/>
            </a:pPr>
            <a:r>
              <a:rPr lang="ru-RU" dirty="0" smtClean="0"/>
              <a:t>  Ведь рядом будут не всегда. </a:t>
            </a:r>
          </a:p>
          <a:p>
            <a:pPr>
              <a:buNone/>
            </a:pPr>
            <a:r>
              <a:rPr lang="ru-RU" dirty="0" smtClean="0"/>
              <a:t>  Любите их  и дорожите,</a:t>
            </a:r>
          </a:p>
          <a:p>
            <a:pPr>
              <a:buNone/>
            </a:pPr>
            <a:r>
              <a:rPr lang="ru-RU" dirty="0" smtClean="0"/>
              <a:t>   Не забывайте никогда!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Халилова Людмила\Desktop\фото\image (9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5112568" cy="5760640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580112" y="1700808"/>
            <a:ext cx="29523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Я протру стекло и раму,</a:t>
            </a:r>
            <a:br>
              <a:rPr lang="ru-RU" sz="2400" b="1" i="1" dirty="0" smtClean="0">
                <a:solidFill>
                  <a:srgbClr val="0070C0"/>
                </a:solidFill>
              </a:rPr>
            </a:br>
            <a:r>
              <a:rPr lang="ru-RU" sz="2400" b="1" i="1" dirty="0" smtClean="0">
                <a:solidFill>
                  <a:srgbClr val="0070C0"/>
                </a:solidFill>
              </a:rPr>
              <a:t>Потому что в раме – мама.</a:t>
            </a:r>
            <a:br>
              <a:rPr lang="ru-RU" sz="2400" b="1" i="1" dirty="0" smtClean="0">
                <a:solidFill>
                  <a:srgbClr val="0070C0"/>
                </a:solidFill>
              </a:rPr>
            </a:br>
            <a:r>
              <a:rPr lang="ru-RU" sz="2400" b="1" i="1" dirty="0" smtClean="0">
                <a:solidFill>
                  <a:srgbClr val="0070C0"/>
                </a:solidFill>
              </a:rPr>
              <a:t>Дочиста протру я раму:</a:t>
            </a:r>
            <a:br>
              <a:rPr lang="ru-RU" sz="2400" b="1" i="1" dirty="0" smtClean="0">
                <a:solidFill>
                  <a:srgbClr val="0070C0"/>
                </a:solidFill>
              </a:rPr>
            </a:br>
            <a:r>
              <a:rPr lang="ru-RU" sz="2400" b="1" i="1" dirty="0" smtClean="0">
                <a:solidFill>
                  <a:srgbClr val="0070C0"/>
                </a:solidFill>
              </a:rPr>
              <a:t>Очень уж люблю я маму!</a:t>
            </a:r>
            <a:br>
              <a:rPr lang="ru-RU" sz="2400" b="1" i="1" dirty="0" smtClean="0">
                <a:solidFill>
                  <a:srgbClr val="0070C0"/>
                </a:solidFill>
              </a:rPr>
            </a:br>
            <a:endParaRPr lang="ru-RU" sz="24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5085184"/>
            <a:ext cx="8183880" cy="105156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Сверкает светом материнства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Ее простая красота.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Мать и дитя. В них  душ единство,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Любовь, надежда, доброта.</a:t>
            </a:r>
            <a:br>
              <a:rPr lang="ru-RU" sz="1800" dirty="0" smtClean="0">
                <a:solidFill>
                  <a:schemeClr val="tx1"/>
                </a:solidFill>
              </a:rPr>
            </a:b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Халилова Людмила\Desktop\фото\ima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4869160"/>
            <a:ext cx="8183880" cy="105156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Если мама счастливая,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Если любит она,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Пусть снега и ливни –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В доме всегда весна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Халилова Людмила\Desktop\фото\image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76672"/>
            <a:ext cx="5583767" cy="4187825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4797152"/>
            <a:ext cx="8183880" cy="105156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Далеко вы, близко ли –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Догадайтесь сами,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Будьте с сердцем искренни,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Позвоните маме.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Халилова Людмила\Desktop\фото\image (5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5013176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sz="2000" b="0" dirty="0" smtClean="0">
                <a:solidFill>
                  <a:schemeClr val="tx1"/>
                </a:solidFill>
              </a:rPr>
              <a:t>Ты  супер - мама, супер - </a:t>
            </a:r>
            <a:r>
              <a:rPr lang="ru-RU" sz="2000" b="0" dirty="0" err="1" smtClean="0">
                <a:solidFill>
                  <a:schemeClr val="tx1"/>
                </a:solidFill>
              </a:rPr>
              <a:t>вумен</a:t>
            </a:r>
            <a:r>
              <a:rPr lang="ru-RU" sz="2000" b="0" dirty="0" smtClean="0">
                <a:solidFill>
                  <a:schemeClr val="tx1"/>
                </a:solidFill>
              </a:rPr>
              <a:t>,</a:t>
            </a:r>
            <a:br>
              <a:rPr lang="ru-RU" sz="2000" b="0" dirty="0" smtClean="0">
                <a:solidFill>
                  <a:schemeClr val="tx1"/>
                </a:solidFill>
              </a:rPr>
            </a:br>
            <a:r>
              <a:rPr lang="ru-RU" sz="2000" b="0" dirty="0" smtClean="0">
                <a:solidFill>
                  <a:schemeClr val="tx1"/>
                </a:solidFill>
              </a:rPr>
              <a:t>Умом, талантом, красотой,</a:t>
            </a:r>
            <a:br>
              <a:rPr lang="ru-RU" sz="2000" b="0" dirty="0" smtClean="0">
                <a:solidFill>
                  <a:schemeClr val="tx1"/>
                </a:solidFill>
              </a:rPr>
            </a:br>
            <a:r>
              <a:rPr lang="ru-RU" sz="2000" b="0" dirty="0" smtClean="0">
                <a:solidFill>
                  <a:schemeClr val="tx1"/>
                </a:solidFill>
              </a:rPr>
              <a:t>Тебя природа наделила</a:t>
            </a:r>
            <a:br>
              <a:rPr lang="ru-RU" sz="2000" b="0" dirty="0" smtClean="0">
                <a:solidFill>
                  <a:schemeClr val="tx1"/>
                </a:solidFill>
              </a:rPr>
            </a:br>
            <a:r>
              <a:rPr lang="ru-RU" sz="2000" b="0" dirty="0" smtClean="0">
                <a:solidFill>
                  <a:schemeClr val="tx1"/>
                </a:solidFill>
              </a:rPr>
              <a:t>И мудростью, и добротой</a:t>
            </a:r>
            <a:r>
              <a:rPr lang="ru-RU" b="0" dirty="0" smtClean="0">
                <a:solidFill>
                  <a:schemeClr val="tx1"/>
                </a:solidFill>
              </a:rPr>
              <a:t>!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Халилова Людмила\Desktop\фото\image (4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4869160"/>
            <a:ext cx="8183880" cy="1051560"/>
          </a:xfrm>
        </p:spPr>
        <p:txBody>
          <a:bodyPr>
            <a:noAutofit/>
          </a:bodyPr>
          <a:lstStyle/>
          <a:p>
            <a:r>
              <a:rPr lang="ru-RU" sz="1800" b="0" dirty="0" smtClean="0">
                <a:solidFill>
                  <a:schemeClr val="tx1"/>
                </a:solidFill>
              </a:rPr>
              <a:t>Милая, родная,</a:t>
            </a:r>
            <a:br>
              <a:rPr lang="ru-RU" sz="1800" b="0" dirty="0" smtClean="0">
                <a:solidFill>
                  <a:schemeClr val="tx1"/>
                </a:solidFill>
              </a:rPr>
            </a:br>
            <a:r>
              <a:rPr lang="ru-RU" sz="1800" b="0" dirty="0" smtClean="0">
                <a:solidFill>
                  <a:schemeClr val="tx1"/>
                </a:solidFill>
              </a:rPr>
              <a:t>Моя красавица-мамуля.</a:t>
            </a:r>
            <a:br>
              <a:rPr lang="ru-RU" sz="1800" b="0" dirty="0" smtClean="0">
                <a:solidFill>
                  <a:schemeClr val="tx1"/>
                </a:solidFill>
              </a:rPr>
            </a:br>
            <a:r>
              <a:rPr lang="ru-RU" sz="1800" b="0" dirty="0" smtClean="0">
                <a:solidFill>
                  <a:schemeClr val="tx1"/>
                </a:solidFill>
              </a:rPr>
              <a:t>Так дорожу  и так ценю,</a:t>
            </a:r>
            <a:br>
              <a:rPr lang="ru-RU" sz="1800" b="0" dirty="0" smtClean="0">
                <a:solidFill>
                  <a:schemeClr val="tx1"/>
                </a:solidFill>
              </a:rPr>
            </a:br>
            <a:r>
              <a:rPr lang="ru-RU" sz="1800" b="0" dirty="0" smtClean="0">
                <a:solidFill>
                  <a:schemeClr val="tx1"/>
                </a:solidFill>
              </a:rPr>
              <a:t>И так люблю тебя одну я!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Users\Халилова Людмила\Desktop\фото\image (7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4869160"/>
            <a:ext cx="8183880" cy="1051560"/>
          </a:xfrm>
        </p:spPr>
        <p:txBody>
          <a:bodyPr>
            <a:noAutofit/>
          </a:bodyPr>
          <a:lstStyle/>
          <a:p>
            <a:pPr fontAlgn="base"/>
            <a:r>
              <a:rPr lang="ru-RU" sz="1800" b="0" dirty="0" smtClean="0">
                <a:solidFill>
                  <a:schemeClr val="tx1"/>
                </a:solidFill>
              </a:rPr>
              <a:t>Моя мама – учитель.</a:t>
            </a:r>
            <a:br>
              <a:rPr lang="ru-RU" sz="1800" b="0" dirty="0" smtClean="0">
                <a:solidFill>
                  <a:schemeClr val="tx1"/>
                </a:solidFill>
              </a:rPr>
            </a:br>
            <a:r>
              <a:rPr lang="ru-RU" sz="1800" b="0" dirty="0" smtClean="0">
                <a:solidFill>
                  <a:schemeClr val="tx1"/>
                </a:solidFill>
              </a:rPr>
              <a:t>В этом слове – призванье,</a:t>
            </a:r>
            <a:br>
              <a:rPr lang="ru-RU" sz="1800" b="0" dirty="0" smtClean="0">
                <a:solidFill>
                  <a:schemeClr val="tx1"/>
                </a:solidFill>
              </a:rPr>
            </a:br>
            <a:r>
              <a:rPr lang="ru-RU" sz="1800" b="0" dirty="0" smtClean="0">
                <a:solidFill>
                  <a:schemeClr val="tx1"/>
                </a:solidFill>
              </a:rPr>
              <a:t>Моя мама- Учитель</a:t>
            </a:r>
            <a:br>
              <a:rPr lang="ru-RU" sz="1800" b="0" dirty="0" smtClean="0">
                <a:solidFill>
                  <a:schemeClr val="tx1"/>
                </a:solidFill>
              </a:rPr>
            </a:br>
            <a:r>
              <a:rPr lang="ru-RU" sz="1800" b="0" dirty="0" smtClean="0">
                <a:solidFill>
                  <a:schemeClr val="tx1"/>
                </a:solidFill>
              </a:rPr>
              <a:t>И это прекрасно!</a:t>
            </a:r>
            <a:endParaRPr lang="ru-RU" sz="1800" b="0" dirty="0">
              <a:solidFill>
                <a:schemeClr val="tx1"/>
              </a:solidFill>
            </a:endParaRPr>
          </a:p>
        </p:txBody>
      </p:sp>
      <p:pic>
        <p:nvPicPr>
          <p:cNvPr id="7170" name="Picture 2" descr="C:\Users\Халилова Людмила\Desktop\фото\image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4437112"/>
            <a:ext cx="8111872" cy="1051560"/>
          </a:xfrm>
        </p:spPr>
        <p:txBody>
          <a:bodyPr>
            <a:normAutofit/>
          </a:bodyPr>
          <a:lstStyle/>
          <a:p>
            <a:pPr fontAlgn="base"/>
            <a:r>
              <a:rPr lang="ru-RU" sz="1800" b="0" dirty="0" smtClean="0">
                <a:solidFill>
                  <a:schemeClr val="tx1"/>
                </a:solidFill>
              </a:rPr>
              <a:t>Деток не </a:t>
            </a:r>
            <a:r>
              <a:rPr lang="ru-RU" sz="1800" b="0" smtClean="0">
                <a:solidFill>
                  <a:schemeClr val="tx1"/>
                </a:solidFill>
              </a:rPr>
              <a:t>бывает мало </a:t>
            </a:r>
            <a:r>
              <a:rPr lang="ru-RU" sz="1800" b="0" dirty="0" smtClean="0">
                <a:solidFill>
                  <a:schemeClr val="tx1"/>
                </a:solidFill>
              </a:rPr>
              <a:t>или много</a:t>
            </a:r>
            <a:br>
              <a:rPr lang="ru-RU" sz="1800" b="0" dirty="0" smtClean="0">
                <a:solidFill>
                  <a:schemeClr val="tx1"/>
                </a:solidFill>
              </a:rPr>
            </a:br>
            <a:r>
              <a:rPr lang="ru-RU" sz="1800" b="0" dirty="0" smtClean="0">
                <a:solidFill>
                  <a:schemeClr val="tx1"/>
                </a:solidFill>
              </a:rPr>
              <a:t>Детки все родные</a:t>
            </a:r>
            <a:r>
              <a:rPr lang="ru-RU" sz="1800" b="0" smtClean="0">
                <a:solidFill>
                  <a:schemeClr val="tx1"/>
                </a:solidFill>
              </a:rPr>
              <a:t>, детки </a:t>
            </a:r>
            <a:r>
              <a:rPr lang="ru-RU" sz="1800" b="0" dirty="0" smtClean="0">
                <a:solidFill>
                  <a:schemeClr val="tx1"/>
                </a:solidFill>
              </a:rPr>
              <a:t>все от бога!</a:t>
            </a:r>
            <a:endParaRPr lang="ru-RU" sz="1800" b="0" dirty="0">
              <a:solidFill>
                <a:schemeClr val="tx1"/>
              </a:solidFill>
            </a:endParaRPr>
          </a:p>
        </p:txBody>
      </p:sp>
      <p:pic>
        <p:nvPicPr>
          <p:cNvPr id="8194" name="Picture 2" descr="C:\Users\Халилова Людмила\Desktop\фото\image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</Template>
  <TotalTime>166</TotalTime>
  <Words>149</Words>
  <Application>Microsoft Office PowerPoint</Application>
  <PresentationFormat>Экран (4:3)</PresentationFormat>
  <Paragraphs>39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宋体</vt:lpstr>
      <vt:lpstr>Arial</vt:lpstr>
      <vt:lpstr>Calibri</vt:lpstr>
      <vt:lpstr>2</vt:lpstr>
      <vt:lpstr>Моя мама лучше  всех</vt:lpstr>
      <vt:lpstr> </vt:lpstr>
      <vt:lpstr>Сверкает светом материнства Ее простая красота. Мать и дитя. В них  душ единство, Любовь, надежда, доброта. </vt:lpstr>
      <vt:lpstr>Если мама счастливая, Если любит она, Пусть снега и ливни – В доме всегда весна</vt:lpstr>
      <vt:lpstr>Далеко вы, близко ли – Догадайтесь сами, Будьте с сердцем искренни, Позвоните маме.</vt:lpstr>
      <vt:lpstr>Ты  супер - мама, супер - вумен, Умом, талантом, красотой, Тебя природа наделила И мудростью, и добротой!</vt:lpstr>
      <vt:lpstr>Милая, родная, Моя красавица-мамуля. Так дорожу  и так ценю, И так люблю тебя одну я!</vt:lpstr>
      <vt:lpstr>Моя мама – учитель. В этом слове – призванье, Моя мама- Учитель И это прекрасно!</vt:lpstr>
      <vt:lpstr>Деток не бывает мало или много Детки все родные, детки все от бога!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мама лучшая на свете</dc:title>
  <dc:creator>Халилова Людмила</dc:creator>
  <cp:lastModifiedBy>111</cp:lastModifiedBy>
  <cp:revision>28</cp:revision>
  <dcterms:created xsi:type="dcterms:W3CDTF">2016-11-30T22:46:37Z</dcterms:created>
  <dcterms:modified xsi:type="dcterms:W3CDTF">2016-12-01T07:13:33Z</dcterms:modified>
</cp:coreProperties>
</file>